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3"/>
    <a:srgbClr val="FFC000"/>
    <a:srgbClr val="EE2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09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152"/>
            <a:ext cx="3067692" cy="114961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04800" y="6525344"/>
            <a:ext cx="8534400" cy="0"/>
          </a:xfrm>
          <a:prstGeom prst="line">
            <a:avLst/>
          </a:prstGeom>
          <a:ln w="7620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8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3601"/>
            <a:ext cx="7772400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2200" kern="1200" baseline="0">
                <a:solidFill>
                  <a:srgbClr val="8DC63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Subtitle of your presentation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2971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 Bold" pitchFamily="34" charset="0"/>
                <a:cs typeface="Arial Bold" pitchFamily="34" charset="0"/>
              </a:rPr>
              <a:t>Main title of your presentation</a:t>
            </a:r>
            <a:endParaRPr lang="en-US" dirty="0">
              <a:latin typeface="Arial Bold" pitchFamily="34" charset="0"/>
              <a:cs typeface="Arial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5536" y="1752600"/>
            <a:ext cx="777240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8DC63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Insert your page title here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438400"/>
            <a:ext cx="84969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Arial" pitchFamily="34" charset="0"/>
                <a:cs typeface="Arial" pitchFamily="34" charset="0"/>
              </a:rPr>
              <a:t>Introductory text to introduce the bullets</a:t>
            </a:r>
          </a:p>
          <a:p>
            <a:endParaRPr lang="en-AU" sz="2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2200" dirty="0" smtClean="0">
                <a:latin typeface="Arial" pitchFamily="34" charset="0"/>
                <a:cs typeface="Arial" pitchFamily="34" charset="0"/>
              </a:rPr>
              <a:t>Add your text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2200" dirty="0">
                <a:latin typeface="Arial" pitchFamily="34" charset="0"/>
                <a:cs typeface="Arial" pitchFamily="34" charset="0"/>
              </a:rPr>
              <a:t>Add your text </a:t>
            </a:r>
            <a:r>
              <a:rPr lang="en-AU" sz="2200" dirty="0" smtClean="0">
                <a:latin typeface="Arial" pitchFamily="34" charset="0"/>
                <a:cs typeface="Arial" pitchFamily="34" charset="0"/>
              </a:rPr>
              <a:t>here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2200" dirty="0" smtClean="0">
                <a:latin typeface="Arial" pitchFamily="34" charset="0"/>
                <a:cs typeface="Arial" pitchFamily="34" charset="0"/>
              </a:rPr>
              <a:t>Add your text here</a:t>
            </a:r>
            <a:endParaRPr lang="en-A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2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5536" y="1752600"/>
            <a:ext cx="777240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8DC63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Insert your page title here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438400"/>
            <a:ext cx="84969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Arial" pitchFamily="34" charset="0"/>
                <a:cs typeface="Arial" pitchFamily="34" charset="0"/>
              </a:rPr>
              <a:t>Introductory text to introduce the bullets</a:t>
            </a:r>
          </a:p>
          <a:p>
            <a:endParaRPr lang="en-AU" sz="2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2200" dirty="0" smtClean="0">
                <a:latin typeface="Arial" pitchFamily="34" charset="0"/>
                <a:cs typeface="Arial" pitchFamily="34" charset="0"/>
              </a:rPr>
              <a:t>Add your text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2200" dirty="0">
                <a:latin typeface="Arial" pitchFamily="34" charset="0"/>
                <a:cs typeface="Arial" pitchFamily="34" charset="0"/>
              </a:rPr>
              <a:t>Add your text </a:t>
            </a:r>
            <a:r>
              <a:rPr lang="en-AU" sz="2200" dirty="0" smtClean="0">
                <a:latin typeface="Arial" pitchFamily="34" charset="0"/>
                <a:cs typeface="Arial" pitchFamily="34" charset="0"/>
              </a:rPr>
              <a:t>here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2200" dirty="0" smtClean="0">
                <a:latin typeface="Arial" pitchFamily="34" charset="0"/>
                <a:cs typeface="Arial" pitchFamily="34" charset="0"/>
              </a:rPr>
              <a:t>Add your text here</a:t>
            </a:r>
            <a:endParaRPr lang="en-A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695765" y="2780928"/>
            <a:ext cx="3124707" cy="3124707"/>
          </a:xfrm>
          <a:prstGeom prst="ellipse">
            <a:avLst/>
          </a:prstGeom>
          <a:solidFill>
            <a:srgbClr val="005EA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  <a:t>Pullout quote to be inserted here with your words of wisdom</a:t>
            </a:r>
            <a:endParaRPr lang="en-US" sz="24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161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752600"/>
            <a:ext cx="777240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8DC63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Insert your page title here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438400"/>
            <a:ext cx="84969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Arial" pitchFamily="34" charset="0"/>
                <a:cs typeface="Arial" pitchFamily="34" charset="0"/>
              </a:rPr>
              <a:t>Introductory text to introduce the bullets</a:t>
            </a:r>
          </a:p>
          <a:p>
            <a:endParaRPr lang="en-AU" sz="2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2200" dirty="0" smtClean="0">
                <a:latin typeface="Arial" pitchFamily="34" charset="0"/>
                <a:cs typeface="Arial" pitchFamily="34" charset="0"/>
              </a:rPr>
              <a:t>Add your text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2200" dirty="0">
                <a:latin typeface="Arial" pitchFamily="34" charset="0"/>
                <a:cs typeface="Arial" pitchFamily="34" charset="0"/>
              </a:rPr>
              <a:t>Add your text </a:t>
            </a:r>
            <a:r>
              <a:rPr lang="en-AU" sz="2200" dirty="0" smtClean="0">
                <a:latin typeface="Arial" pitchFamily="34" charset="0"/>
                <a:cs typeface="Arial" pitchFamily="34" charset="0"/>
              </a:rPr>
              <a:t>here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2200" dirty="0" smtClean="0">
                <a:latin typeface="Arial" pitchFamily="34" charset="0"/>
                <a:cs typeface="Arial" pitchFamily="34" charset="0"/>
              </a:rPr>
              <a:t>Add your text here</a:t>
            </a:r>
            <a:endParaRPr lang="en-A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797152"/>
            <a:ext cx="9144000" cy="1080120"/>
          </a:xfrm>
          <a:prstGeom prst="rect">
            <a:avLst/>
          </a:prstGeom>
          <a:solidFill>
            <a:srgbClr val="005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755576" y="4921713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bg1"/>
                </a:solidFill>
                <a:latin typeface="Helvetica"/>
                <a:cs typeface="Helvetica"/>
              </a:rPr>
              <a:t>Pullout </a:t>
            </a:r>
            <a:r>
              <a:rPr lang="en-AU" sz="2400" b="1" dirty="0">
                <a:solidFill>
                  <a:schemeClr val="bg1"/>
                </a:solidFill>
                <a:latin typeface="Helvetica"/>
                <a:cs typeface="Helvetica"/>
              </a:rPr>
              <a:t>quote to be inserted here with your words of wisdom</a:t>
            </a:r>
          </a:p>
        </p:txBody>
      </p:sp>
    </p:spTree>
    <p:extLst>
      <p:ext uri="{BB962C8B-B14F-4D97-AF65-F5344CB8AC3E}">
        <p14:creationId xmlns:p14="http://schemas.microsoft.com/office/powerpoint/2010/main" val="5766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7704" y="2959224"/>
            <a:ext cx="542352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8DC63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www.communityhubs.org.au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B6178A6B17F4EB1845E198C1F587E" ma:contentTypeVersion="2" ma:contentTypeDescription="Create a new document." ma:contentTypeScope="" ma:versionID="051bd6e6e719a076a262a6ff92ed2e55">
  <xsd:schema xmlns:xsd="http://www.w3.org/2001/XMLSchema" xmlns:xs="http://www.w3.org/2001/XMLSchema" xmlns:p="http://schemas.microsoft.com/office/2006/metadata/properties" xmlns:ns2="6b19b12e-65bc-4b64-9a46-ecf859b9bba1" targetNamespace="http://schemas.microsoft.com/office/2006/metadata/properties" ma:root="true" ma:fieldsID="377ee6f630a2763e3392d1e6d5e99002" ns2:_="">
    <xsd:import namespace="6b19b12e-65bc-4b64-9a46-ecf859b9bba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19b12e-65bc-4b64-9a46-ecf859b9bba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42B2E1-2D68-4967-BCB8-A75670607988}"/>
</file>

<file path=customXml/itemProps2.xml><?xml version="1.0" encoding="utf-8"?>
<ds:datastoreItem xmlns:ds="http://schemas.openxmlformats.org/officeDocument/2006/customXml" ds:itemID="{05938F36-B8C1-4121-9BDE-B01C377EDF23}"/>
</file>

<file path=customXml/itemProps3.xml><?xml version="1.0" encoding="utf-8"?>
<ds:datastoreItem xmlns:ds="http://schemas.openxmlformats.org/officeDocument/2006/customXml" ds:itemID="{636DA907-7CB1-45DC-B893-DFC06206CA03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Clark</dc:creator>
  <cp:lastModifiedBy>Damien O’Meara</cp:lastModifiedBy>
  <cp:revision>6</cp:revision>
  <dcterms:created xsi:type="dcterms:W3CDTF">2013-11-20T04:00:10Z</dcterms:created>
  <dcterms:modified xsi:type="dcterms:W3CDTF">2016-06-10T00:15:39Z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0x0101009FDB6178A6B17F4EB1845E198C1F587E</vt:lpwstr>
  </property>
</Properties>
</file>